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149 (C)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Khusak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2989477"/>
            <a:ext cx="12191999" cy="2923395"/>
          </a:xfrm>
        </p:spPr>
        <p:txBody>
          <a:bodyPr>
            <a:normAutofit/>
          </a:bodyPr>
          <a:lstStyle/>
          <a:p>
            <a:r>
              <a:rPr lang="en-US" sz="3200" dirty="0"/>
              <a:t>Let Us Crown Him</a:t>
            </a:r>
          </a:p>
          <a:p>
            <a:r>
              <a:rPr lang="en-US" sz="3200" dirty="0"/>
              <a:t>Late 8:9</a:t>
            </a:r>
          </a:p>
          <a:p>
            <a:r>
              <a:rPr lang="en-US" sz="3200" dirty="0"/>
              <a:t>Edward Perronet, 1726-1792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F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Dawn un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un la,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pia un;</a:t>
            </a:r>
          </a:p>
          <a:p>
            <a:pPr marL="0" indent="0">
              <a:buNone/>
            </a:pPr>
            <a:endParaRPr lang="en-US" sz="19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pia un;</a:t>
            </a:r>
          </a:p>
          <a:p>
            <a:pPr marL="0" indent="0">
              <a:buNone/>
            </a:pPr>
            <a:endParaRPr lang="en-US" sz="3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honpite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Phat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pia un;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152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149 (C) Kumpi Lukhu Khusak Un 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2018-10-14T17:35:25Z</dcterms:modified>
</cp:coreProperties>
</file>